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1" r:id="rId2"/>
    <p:sldId id="256" r:id="rId3"/>
    <p:sldId id="354" r:id="rId4"/>
    <p:sldId id="271" r:id="rId5"/>
    <p:sldId id="340" r:id="rId6"/>
    <p:sldId id="341" r:id="rId7"/>
    <p:sldId id="299" r:id="rId8"/>
    <p:sldId id="298" r:id="rId9"/>
    <p:sldId id="324" r:id="rId10"/>
    <p:sldId id="367" r:id="rId11"/>
    <p:sldId id="259" r:id="rId12"/>
    <p:sldId id="329" r:id="rId13"/>
    <p:sldId id="265" r:id="rId14"/>
    <p:sldId id="313" r:id="rId15"/>
    <p:sldId id="277" r:id="rId16"/>
    <p:sldId id="295" r:id="rId17"/>
    <p:sldId id="379" r:id="rId18"/>
    <p:sldId id="346" r:id="rId19"/>
    <p:sldId id="355" r:id="rId20"/>
    <p:sldId id="344" r:id="rId21"/>
    <p:sldId id="378" r:id="rId22"/>
    <p:sldId id="372" r:id="rId23"/>
    <p:sldId id="328" r:id="rId24"/>
    <p:sldId id="3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6633"/>
    <a:srgbClr val="BC892C"/>
    <a:srgbClr val="FF9933"/>
    <a:srgbClr val="ECF11D"/>
    <a:srgbClr val="C8F915"/>
    <a:srgbClr val="FFCC00"/>
    <a:srgbClr val="66FF33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122" d="100"/>
          <a:sy n="122" d="100"/>
        </p:scale>
        <p:origin x="-130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68F76-BA9E-434D-9421-F7C52F04A103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4E9B0-0C04-422F-8B8F-098EA0A07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5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2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5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6755-27BA-49C6-AB5F-D5869848AEA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7F16-D570-4977-A81E-292E42835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tex-press.by/get_img?ImageWidth=628&amp;ImageId=1051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tat11.privet.ru/lr/08181e9917d0d8b9b854f19f2116ea5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resentpro.com.ua/wp-content/uploads/2012/11/s1_65220_1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adrasah2.ru/wp-content/uploads/2013/06/CHelove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-fotki.yandex.ru/get/6825/4361823.1f/0_9ef8b_5e6ff7b3_L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hotochart.com/data/media/3/magic_autumn_perfect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at17.privet.ru/lr/0a02b008fdcad84bf1c0bede5d161c1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o.ua/1690162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болевания щитовидной железы Территория женщины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r="6214" b="14667"/>
          <a:stretch/>
        </p:blipFill>
        <p:spPr bwMode="auto">
          <a:xfrm>
            <a:off x="3275856" y="0"/>
            <a:ext cx="2497540" cy="18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881473"/>
            <a:ext cx="600799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ВСЁ </a:t>
            </a:r>
          </a:p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 твоих  руках  !!!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Фото- и видеосъемка выпускных вечеров Цена: 3000 руб. Санкт-Петербург - Фото и видео услуги - купить на BestRu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61" y="3462003"/>
            <a:ext cx="5076402" cy="34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невник voks33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12" y="1420361"/>
            <a:ext cx="1446037" cy="11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herly.mobile9.com/download/media/545/ladybug_k1r8rq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3933056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Учись находить в жизни радость – это лучший способ привлечь к себе счастье!..</a:t>
            </a:r>
          </a:p>
        </p:txBody>
      </p:sp>
    </p:spTree>
    <p:extLst>
      <p:ext uri="{BB962C8B-B14F-4D97-AF65-F5344CB8AC3E}">
        <p14:creationId xmlns:p14="http://schemas.microsoft.com/office/powerpoint/2010/main" val="6655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17.privet.ru/lr/092b4bd5a704cab991dbe3557a86c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8591" y="260648"/>
            <a:ext cx="53823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Счастье состоит из мелочей </a:t>
            </a:r>
            <a:r>
              <a:rPr lang="ru-RU" dirty="0" smtClean="0"/>
              <a:t>доступных </a:t>
            </a:r>
            <a:r>
              <a:rPr lang="ru-RU" dirty="0"/>
              <a:t>каждому. </a:t>
            </a:r>
            <a:endParaRPr lang="ru-RU" dirty="0" smtClean="0"/>
          </a:p>
          <a:p>
            <a:pPr algn="ctr"/>
            <a:r>
              <a:rPr lang="ru-RU" dirty="0" smtClean="0"/>
              <a:t>Просто </a:t>
            </a:r>
            <a:r>
              <a:rPr lang="ru-RU" dirty="0"/>
              <a:t>нужно </a:t>
            </a:r>
            <a:r>
              <a:rPr lang="ru-RU" dirty="0" smtClean="0"/>
              <a:t>научиться </a:t>
            </a:r>
            <a:r>
              <a:rPr lang="ru-RU" dirty="0"/>
              <a:t>их замечать.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262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tex-press.by/get_img?ImageWidth=628&amp;ImageId=105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4581" cy="68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8903" y="260648"/>
            <a:ext cx="2790056" cy="224676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Будьте внимательны к своим мыслям,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поступков!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лавное - верить, и все получитс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Стремись не к тому, чтобы добиться успеха,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/>
              <a:t>к </a:t>
            </a:r>
            <a:r>
              <a:rPr lang="ru-RU" sz="2400" b="1" dirty="0" smtClean="0"/>
              <a:t>тому</a:t>
            </a:r>
            <a:r>
              <a:rPr lang="ru-RU" sz="2400" b="1" dirty="0"/>
              <a:t>, чтобы твоя жизнь имела СМЫСЛ!</a:t>
            </a:r>
          </a:p>
        </p:txBody>
      </p:sp>
    </p:spTree>
    <p:extLst>
      <p:ext uri="{BB962C8B-B14F-4D97-AF65-F5344CB8AC3E}">
        <p14:creationId xmlns:p14="http://schemas.microsoft.com/office/powerpoint/2010/main" val="14100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11.privet.ru/lr/08181e9917d0d8b9b854f19f2116ea5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8"/>
            <a:ext cx="9144000" cy="6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73314"/>
            <a:ext cx="3960440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Перед тобой открыты все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пути: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осток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запад, север, юг, столица...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 если хочешь далеко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пойти,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вовремя сумей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остановиться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300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8"/>
            <a:ext cx="9144000" cy="68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64526" y="413752"/>
            <a:ext cx="3471970" cy="1384995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говори, что ты чего-то не можешь – ты лишаешь себя всемогущества.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04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sentpro.com.ua/wp-content/uploads/2012/11/s1_65220_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"/>
            <a:ext cx="9144000" cy="68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548680"/>
            <a:ext cx="4716016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3366"/>
                </a:solidFill>
              </a:rPr>
              <a:t>Если план «А» не сработал, у тебя есть ещё 32 </a:t>
            </a:r>
            <a:r>
              <a:rPr lang="ru-RU" sz="2400" dirty="0" smtClean="0">
                <a:solidFill>
                  <a:srgbClr val="003366"/>
                </a:solidFill>
              </a:rPr>
              <a:t>буквы, </a:t>
            </a:r>
            <a:r>
              <a:rPr lang="ru-RU" sz="2400" dirty="0">
                <a:solidFill>
                  <a:srgbClr val="003366"/>
                </a:solidFill>
              </a:rPr>
              <a:t>чтобы попробовать…</a:t>
            </a:r>
          </a:p>
        </p:txBody>
      </p:sp>
    </p:spTree>
    <p:extLst>
      <p:ext uri="{BB962C8B-B14F-4D97-AF65-F5344CB8AC3E}">
        <p14:creationId xmlns:p14="http://schemas.microsoft.com/office/powerpoint/2010/main" val="30475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6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842336"/>
            <a:ext cx="9144000" cy="1015663"/>
          </a:xfrm>
          <a:prstGeom prst="rect">
            <a:avLst/>
          </a:prstGeom>
          <a:solidFill>
            <a:srgbClr val="BC89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Нельзя сделать одного громадного шага, который тут же обеспечит Вам достижение нужной цели. Ибо любая нужная цель достигается через множество мелких и вполне обычных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шагов…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drasah2.ru/wp-content/uploads/2013/06/CHelov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4"/>
            <a:ext cx="9168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87865" y="836712"/>
            <a:ext cx="6839694" cy="52322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Время не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любит,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когда его тратят впустую!</a:t>
            </a:r>
          </a:p>
        </p:txBody>
      </p:sp>
      <p:pic>
        <p:nvPicPr>
          <p:cNvPr id="1027" name="Picture 3" descr="C:\Users\User\Pictures\0_9dcec_2f524564_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18" y="1556792"/>
            <a:ext cx="86409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0_9dcec_2f524564_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16" y="2657445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v0.lori-images.net/biznesledi-v-zdanii-aerovokzala-nabludaet-za-uletayuschim-0004879628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2798"/>
            <a:ext cx="9745842" cy="72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396536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жизни как в аэропорту: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стоишь – двери закрыты, пошёл – двери открылись.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5279504"/>
            <a:ext cx="9144001" cy="1628800"/>
          </a:xfrm>
          <a:solidFill>
            <a:srgbClr val="9900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Посвящается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выпускникам 11 класса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Pictures\325843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65104"/>
            <a:ext cx="8640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ezhnaya_muzyka_-_Medlyak_ochen_krasivaya_i_romanticheskaya_muzyka_prostogo_no_nezhnogo_stilya_myzykalnogo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6143" y="198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орячева картинки\ЛЮДИ\09c9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339752" y="260648"/>
            <a:ext cx="4104456" cy="185050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Порой пинок </a:t>
            </a:r>
            <a:r>
              <a:rPr lang="ru-RU" dirty="0"/>
              <a:t>, который отвесит нам </a:t>
            </a:r>
            <a:r>
              <a:rPr lang="ru-RU" dirty="0" smtClean="0"/>
              <a:t>жизнь, </a:t>
            </a:r>
            <a:r>
              <a:rPr lang="ru-RU" dirty="0"/>
              <a:t>поможет продвинуться далеко-о-о вперёд…</a:t>
            </a:r>
          </a:p>
        </p:txBody>
      </p:sp>
    </p:spTree>
    <p:extLst>
      <p:ext uri="{BB962C8B-B14F-4D97-AF65-F5344CB8AC3E}">
        <p14:creationId xmlns:p14="http://schemas.microsoft.com/office/powerpoint/2010/main" val="39146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hirtymag.com/wp-content/uploads/2011/11/future-integrity-dad-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4" y="0"/>
            <a:ext cx="9164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014" y="692696"/>
            <a:ext cx="7994578" cy="830997"/>
          </a:xfrm>
          <a:prstGeom prst="rect">
            <a:avLst/>
          </a:prstGeom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Самые важнейшие инвестиции всей вашей жизни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инвестиции 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личное образование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саморазвитие!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825/4361823.1f/0_9ef8b_5e6ff7b3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88640"/>
            <a:ext cx="2808312" cy="1938992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Жизнь </a:t>
            </a:r>
            <a:r>
              <a:rPr lang="ru-RU" sz="2400" b="1" dirty="0"/>
              <a:t>— не черновик, </a:t>
            </a:r>
            <a:r>
              <a:rPr lang="ru-RU" sz="2400" b="1" dirty="0" smtClean="0"/>
              <a:t>её </a:t>
            </a:r>
            <a:r>
              <a:rPr lang="ru-RU" sz="2400" b="1" dirty="0"/>
              <a:t>невозможно переписать и прожить </a:t>
            </a:r>
            <a:r>
              <a:rPr lang="ru-RU" sz="2400" b="1" smtClean="0"/>
              <a:t>заново</a:t>
            </a:r>
            <a:r>
              <a:rPr lang="ru-RU" sz="240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5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двер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400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2880320" cy="304698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Если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человек не предпринимает попытки сделать больше, чем  он может, то ему никогда не удастся сделать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всё,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что он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способен!!!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Nezhnaya_muzyka_-_Medlyak_ochen_krasivaya_i_romanticheskaya_muzyka_prostogo_no_nezhnogo_stilya_myzykalnogo_(iPlay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C:\Users\User\Pictures\0c0c51c8510e6eb5747ab8ec87a2a8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9820"/>
            <a:ext cx="9144000" cy="68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343896"/>
            <a:ext cx="37270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ВСЁ В ТВОИХ РУКАХ!</a:t>
            </a:r>
          </a:p>
        </p:txBody>
      </p:sp>
    </p:spTree>
    <p:extLst>
      <p:ext uri="{BB962C8B-B14F-4D97-AF65-F5344CB8AC3E}">
        <p14:creationId xmlns:p14="http://schemas.microsoft.com/office/powerpoint/2010/main" val="27197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lot.me/Pictures/Unsorted/ClipArt/%EC%C0%C4%C9/%E4%C5%D4%C9/00019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" y="0"/>
            <a:ext cx="5184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документ 1"/>
          <p:cNvSpPr/>
          <p:nvPr/>
        </p:nvSpPr>
        <p:spPr>
          <a:xfrm>
            <a:off x="4716016" y="404664"/>
            <a:ext cx="4248472" cy="6192688"/>
          </a:xfrm>
          <a:prstGeom prst="flowChartDocumen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Никакой человек в мире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не родится готовым,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то есть вполне сформировавшимся,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но всякая его жизнь есть не что иное,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как беспрерывно движущееся развитие, беспрерывное формирование.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В.Г. Белинский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407930.vk.me/v407930753/7e9d/QJO2EsV9P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1" y="-3187"/>
            <a:ext cx="9155261" cy="68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84810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Есть только два способа прожить жизнь. </a:t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>Первый — будто чудес не существует. </a:t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>Второй — будто кругом одни чудеса.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Какой вы выбираете?  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3075" name="Picture 3" descr="C:\Users\User\Pictures\vw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64" y="2284810"/>
            <a:ext cx="567063" cy="7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vw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73" y="2881048"/>
            <a:ext cx="818655" cy="8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vw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28" y="1262703"/>
            <a:ext cx="398792" cy="4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chart.com/data/media/3/magic_autumn_perf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62" y="-387424"/>
            <a:ext cx="9806153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140968"/>
            <a:ext cx="4824536" cy="954107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 бойся идти не туда -  бойся никуда не </a:t>
            </a:r>
            <a:r>
              <a:rPr lang="ru-RU" sz="2800" b="1" dirty="0" smtClean="0">
                <a:solidFill>
                  <a:srgbClr val="C00000"/>
                </a:solidFill>
              </a:rPr>
              <a:t>идти!..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17.privet.ru/lr/0a02b008fdcad84bf1c0bede5d161c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4"/>
            <a:ext cx="9144000" cy="68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925740"/>
            <a:ext cx="51480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	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Никогда не говори «Сдаюсь».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Всегда повторяй: «Я могу, и я буду пытаться, пока не добьюсь Победы!!!»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311.vkontakte.ru/u149044255/-14/x_f18722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3365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Отдай миру лучшее, что есть в тебе…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 тебе вернётся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лучшее, что есть в мире!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Здесь просто очень красивые картинк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8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758607"/>
            <a:ext cx="6194510" cy="954107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увидишь, лицо без улыбки - улыбнись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сам!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822/187665077.b/0_e3c8b_71a2481c_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56"/>
            <a:ext cx="919685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548680"/>
            <a:ext cx="3059832" cy="193899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много препятствий мешают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осуществить мечту,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значит она настоящая!</a:t>
            </a:r>
          </a:p>
        </p:txBody>
      </p:sp>
    </p:spTree>
    <p:extLst>
      <p:ext uri="{BB962C8B-B14F-4D97-AF65-F5344CB8AC3E}">
        <p14:creationId xmlns:p14="http://schemas.microsoft.com/office/powerpoint/2010/main" val="4024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330</Words>
  <Application>Microsoft Office PowerPoint</Application>
  <PresentationFormat>Экран (4:3)</PresentationFormat>
  <Paragraphs>40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   Посвящается  выпускникам 11 класса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149</cp:revision>
  <dcterms:created xsi:type="dcterms:W3CDTF">2014-03-03T05:35:57Z</dcterms:created>
  <dcterms:modified xsi:type="dcterms:W3CDTF">2018-05-23T14:29:50Z</dcterms:modified>
</cp:coreProperties>
</file>